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OAO8aFs4oyXQ467R1ShTA==" hashData="R1YXrOd/THHjIi+bjFB+XK60dd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81D5-22E6-AC46-97F7-1C527479B177}" type="datetimeFigureOut">
              <a:rPr lang="en-US" smtClean="0"/>
              <a:t>04/25/2013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B8EC-4BE7-1641-BA98-2223FA6F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wards_PLPowers_Page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2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9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4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165" y="345527"/>
            <a:ext cx="9535212" cy="73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6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4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wards_PLPowers_Page_02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53" t="-18182" r="-20253" b="-43444"/>
          <a:stretch/>
        </p:blipFill>
        <p:spPr>
          <a:xfrm>
            <a:off x="-17972" y="354865"/>
            <a:ext cx="8704772" cy="7737575"/>
          </a:xfrm>
        </p:spPr>
      </p:pic>
    </p:spTree>
    <p:extLst>
      <p:ext uri="{BB962C8B-B14F-4D97-AF65-F5344CB8AC3E}">
        <p14:creationId xmlns:p14="http://schemas.microsoft.com/office/powerpoint/2010/main" val="53832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wards_PLPowers_Page_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9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24" y="0"/>
            <a:ext cx="6187474" cy="80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0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wards_PLPowers_Page_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13"/>
          <a:stretch/>
        </p:blipFill>
        <p:spPr>
          <a:xfrm>
            <a:off x="877824" y="745340"/>
            <a:ext cx="7784243" cy="53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6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42998" y="-476267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717" y="5648392"/>
            <a:ext cx="382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United Way of Central Ohio </a:t>
            </a:r>
          </a:p>
          <a:p>
            <a:r>
              <a:rPr lang="en-US" baseline="30000" dirty="0"/>
              <a:t>Let's get to the heart of what matters.</a:t>
            </a:r>
          </a:p>
          <a:p>
            <a:r>
              <a:rPr lang="en-US" baseline="30000" dirty="0"/>
              <a:t>Thank you for Volunteering</a:t>
            </a:r>
          </a:p>
          <a:p>
            <a:r>
              <a:rPr lang="en-US" baseline="30000" dirty="0"/>
              <a:t>Information Technology Community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3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ilip_InDesign_Certificate_2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wards_PLPowers_Page_0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1148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42246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wards_PLPowers_Page_05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58" b="-38808"/>
          <a:stretch/>
        </p:blipFill>
        <p:spPr>
          <a:xfrm>
            <a:off x="457200" y="0"/>
            <a:ext cx="8229600" cy="9646920"/>
          </a:xfrm>
        </p:spPr>
      </p:pic>
    </p:spTree>
    <p:extLst>
      <p:ext uri="{BB962C8B-B14F-4D97-AF65-F5344CB8AC3E}">
        <p14:creationId xmlns:p14="http://schemas.microsoft.com/office/powerpoint/2010/main" val="379030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ards_PLPowers_Page_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</Words>
  <Application>Microsoft Macintosh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 Powers</dc:creator>
  <cp:lastModifiedBy>Philip  Powers</cp:lastModifiedBy>
  <cp:revision>7</cp:revision>
  <dcterms:created xsi:type="dcterms:W3CDTF">2013-04-19T02:03:51Z</dcterms:created>
  <dcterms:modified xsi:type="dcterms:W3CDTF">2013-04-25T22:12:19Z</dcterms:modified>
</cp:coreProperties>
</file>